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744220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4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2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9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351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7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6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6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2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A99B197-A6AD-4C16-AF98-67E0403CFFC4}" type="datetimeFigureOut">
              <a:rPr lang="en-US" smtClean="0"/>
              <a:t>12/8/2022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AACEE38-815C-4D35-AF17-71FFB2EDF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8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08455-31BB-DA6A-7CD6-F247E460CE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8725D3-5686-4C77-C0C8-D769195AF7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“To ask the right question is harder than to answer it”</a:t>
            </a:r>
          </a:p>
          <a:p>
            <a:r>
              <a:rPr lang="en-US" dirty="0"/>
              <a:t>-Georg Cantor</a:t>
            </a:r>
          </a:p>
        </p:txBody>
      </p:sp>
    </p:spTree>
    <p:extLst>
      <p:ext uri="{BB962C8B-B14F-4D97-AF65-F5344CB8AC3E}">
        <p14:creationId xmlns:p14="http://schemas.microsoft.com/office/powerpoint/2010/main" val="292697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CDE9-DF7F-3D62-2D35-3AA4C4141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Mathematics?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0C672-5AE2-7A8D-BA85-132D5D018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57983"/>
            <a:ext cx="8595360" cy="4351337"/>
          </a:xfrm>
        </p:spPr>
        <p:txBody>
          <a:bodyPr/>
          <a:lstStyle/>
          <a:p>
            <a:r>
              <a:rPr lang="en-US" dirty="0"/>
              <a:t>Mathematics is an area of knowledge which focuses on proving statements and finding different values.</a:t>
            </a:r>
          </a:p>
          <a:p>
            <a:r>
              <a:rPr lang="en-US" dirty="0"/>
              <a:t>It has four branches: Number </a:t>
            </a:r>
            <a:r>
              <a:rPr lang="en-US" dirty="0" err="1"/>
              <a:t>Theory,Algebra,Geometry</a:t>
            </a:r>
            <a:r>
              <a:rPr lang="en-US" dirty="0"/>
              <a:t> and Analysis.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5DFBF7-B59D-A3B1-8280-A1C18516D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747" y="3311168"/>
            <a:ext cx="5004706" cy="328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896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B5169-F3F4-BC66-34BA-6E6041835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612B2-20A6-D9CC-798F-B8B136CCB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Proofs=arguments which show us why some statements are true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EEEB5F-15A2-1EB6-7F8E-E03F1E3C8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234" y="2709068"/>
            <a:ext cx="3184524" cy="25907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1B5E0E2-C6C7-F9D2-1D9C-762B3D230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755" y="2802780"/>
            <a:ext cx="5179547" cy="2403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182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2E934-4373-C7B9-6C1E-4B7FA9F45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Mathematics as a job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2DD12E-A4A3-D736-F50D-4BBA49E7EF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802" y="2116393"/>
            <a:ext cx="4185829" cy="278547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4FCAED-7686-9506-9B8A-F7AF5E05A3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132" y="2116393"/>
            <a:ext cx="4771103" cy="3180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021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C474C-45EC-5A7B-C1FF-0857BCE0D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</a:t>
            </a:r>
            <a:r>
              <a:rPr lang="en-US" i="1" u="sng" dirty="0"/>
              <a:t>you</a:t>
            </a:r>
            <a:r>
              <a:rPr lang="en-US" dirty="0"/>
              <a:t> have what it takes to work in Mathematics?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6F548F-15C3-B18D-1EDB-C5632D9186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896" y="2801328"/>
            <a:ext cx="5522208" cy="3690912"/>
          </a:xfrm>
        </p:spPr>
      </p:pic>
    </p:spTree>
    <p:extLst>
      <p:ext uri="{BB962C8B-B14F-4D97-AF65-F5344CB8AC3E}">
        <p14:creationId xmlns:p14="http://schemas.microsoft.com/office/powerpoint/2010/main" val="285562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C2912-A9EF-08B3-E840-254846B4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Famous mathematicians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B7FC14-7C40-4DA5-5B9E-81E216372F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2" y="1846135"/>
            <a:ext cx="1876425" cy="24288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87286A-44B9-465C-7BF1-437048BB57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351" y="1885659"/>
            <a:ext cx="1895475" cy="24098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FA505EB-714D-C459-44B2-481B4465F0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180" y="1798510"/>
            <a:ext cx="1847850" cy="24765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C9CE0E4-4295-982F-6CBB-C348089570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872" y="4892040"/>
            <a:ext cx="2857500" cy="1600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B369CF1-9E41-A89F-BA63-E2C0F4EB09B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10"/>
          <a:stretch/>
        </p:blipFill>
        <p:spPr>
          <a:xfrm>
            <a:off x="4945626" y="4590984"/>
            <a:ext cx="1895474" cy="190125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FC80E64-755E-4BBB-925A-0EF7F84891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354" y="4540403"/>
            <a:ext cx="2733676" cy="2002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586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63</TotalTime>
  <Words>80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Schoolbook</vt:lpstr>
      <vt:lpstr>Wingdings 2</vt:lpstr>
      <vt:lpstr>View</vt:lpstr>
      <vt:lpstr>Mathematics</vt:lpstr>
      <vt:lpstr>What is Mathematics?</vt:lpstr>
      <vt:lpstr>Proofs</vt:lpstr>
      <vt:lpstr>Mathematics as a job</vt:lpstr>
      <vt:lpstr>Do you have what it takes to work in Mathematics?</vt:lpstr>
      <vt:lpstr>Famous mathematicians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</dc:title>
  <dc:creator>Mihnea Sandu</dc:creator>
  <cp:lastModifiedBy>Mihnea Sandu</cp:lastModifiedBy>
  <cp:revision>1</cp:revision>
  <dcterms:created xsi:type="dcterms:W3CDTF">2022-12-08T13:12:26Z</dcterms:created>
  <dcterms:modified xsi:type="dcterms:W3CDTF">2022-12-08T14:16:07Z</dcterms:modified>
</cp:coreProperties>
</file>